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09" r:id="rId4"/>
    <p:sldId id="257" r:id="rId5"/>
    <p:sldId id="313" r:id="rId6"/>
    <p:sldId id="265" r:id="rId7"/>
    <p:sldId id="258" r:id="rId8"/>
    <p:sldId id="263" r:id="rId9"/>
    <p:sldId id="310" r:id="rId10"/>
    <p:sldId id="268" r:id="rId11"/>
    <p:sldId id="345" r:id="rId12"/>
    <p:sldId id="270" r:id="rId13"/>
    <p:sldId id="346" r:id="rId14"/>
    <p:sldId id="273" r:id="rId15"/>
    <p:sldId id="275" r:id="rId16"/>
    <p:sldId id="278" r:id="rId17"/>
    <p:sldId id="283" r:id="rId18"/>
    <p:sldId id="284" r:id="rId19"/>
    <p:sldId id="348" r:id="rId20"/>
    <p:sldId id="334" r:id="rId21"/>
    <p:sldId id="34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7864" y="332656"/>
            <a:ext cx="5581822" cy="2016224"/>
          </a:xfrm>
        </p:spPr>
        <p:txBody>
          <a:bodyPr>
            <a:noAutofit/>
          </a:bodyPr>
          <a:lstStyle/>
          <a:p>
            <a:pPr algn="ctr"/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620688"/>
            <a:ext cx="5143536" cy="5976664"/>
          </a:xfrm>
        </p:spPr>
        <p:txBody>
          <a:bodyPr>
            <a:noAutofit/>
          </a:bodyPr>
          <a:lstStyle/>
          <a:p>
            <a:pPr algn="ctr"/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Автайкина </a:t>
            </a:r>
            <a:b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Валентина</a:t>
            </a:r>
            <a:b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Александровна</a:t>
            </a:r>
            <a:endParaRPr lang="ru-RU" sz="3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ОСП «Явасский детский сад № 2» МБДОУ «Явасский детский сад № 1 комбинированного вида»</a:t>
            </a:r>
            <a:endParaRPr lang="ru-RU" sz="28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86" name="Picture 2" descr="Автайкина Валентина Александровна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7405" y="1196340"/>
            <a:ext cx="2430780" cy="3416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lnSpcReduction="20000"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рождения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25.05.1964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Среднее специальное, в 1986 г.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Зубово-Полянское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педагогическое училище по специальности «Преподавание в начальных классах» с присвоением квалификации – учитель начальных классов;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Высшее, в 1989 г. «Мордовский ордена дружбы народов государственный университет имени Н.П. Огарева» по специальности «География» с присвоением квалификации – географ, преподаватель географии. 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педагогической работы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23 год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трудовой стаж: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 лет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квалификационной категории: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первая (Приказ МО РМ от 11.03.2021 № 185)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6085"/>
            <a:ext cx="8229600" cy="848995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65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инновационной(экспериментальной) деятельности</a:t>
            </a:r>
            <a:endParaRPr lang="ru-RU" sz="2665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/>
          </a:p>
        </p:txBody>
      </p:sp>
      <p:pic>
        <p:nvPicPr>
          <p:cNvPr id="4" name="Замещающее содержимое 3" descr="CCI18022023_0026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67360" y="1275715"/>
            <a:ext cx="3989705" cy="5477510"/>
          </a:xfrm>
          <a:prstGeom prst="rect">
            <a:avLst/>
          </a:prstGeom>
        </p:spPr>
      </p:pic>
      <p:pic>
        <p:nvPicPr>
          <p:cNvPr id="5" name="Изображение 4" descr="CCI18022023_00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10" y="1275715"/>
            <a:ext cx="4023995" cy="5530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CCI22022023_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7630" y="764540"/>
            <a:ext cx="4193540" cy="59823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2130"/>
            <a:ext cx="8229600" cy="695960"/>
          </a:xfrm>
        </p:spPr>
        <p:txBody>
          <a:bodyPr>
            <a:normAutofit fontScale="90000"/>
          </a:bodyPr>
          <a:lstStyle/>
          <a:p>
            <a:pPr lvl="8" algn="ctr" rtl="0">
              <a:spcBef>
                <a:spcPct val="0"/>
              </a:spcBef>
            </a:pPr>
            <a:r>
              <a:rPr lang="ru-RU" sz="2665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</a:t>
            </a:r>
            <a:br>
              <a:rPr lang="ru-RU" sz="2665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65" b="1" i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Изображение 4" descr="CCI18022023_00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415" y="934720"/>
            <a:ext cx="4065270" cy="5800090"/>
          </a:xfrm>
          <a:prstGeom prst="rect">
            <a:avLst/>
          </a:prstGeom>
        </p:spPr>
      </p:pic>
      <p:pic>
        <p:nvPicPr>
          <p:cNvPr id="7" name="Замещающее содержимое 6" descr="CCI20022023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23215" y="989965"/>
            <a:ext cx="4113530" cy="5868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495"/>
            <a:ext cx="8229600" cy="1107440"/>
          </a:xfrm>
        </p:spPr>
        <p:txBody>
          <a:bodyPr>
            <a:normAutofit/>
          </a:bodyPr>
          <a:lstStyle/>
          <a:p>
            <a:pPr lvl="8" algn="ctr" rtl="0">
              <a:spcBef>
                <a:spcPct val="0"/>
              </a:spcBef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публикаций</a:t>
            </a:r>
            <a:b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endParaRPr lang="ru-RU" sz="2800" dirty="0" smtClean="0"/>
          </a:p>
          <a:p>
            <a:pPr lvl="8">
              <a:buNone/>
            </a:pP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 descr="автайкина маам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555240" y="1196975"/>
            <a:ext cx="3851910" cy="5443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91795"/>
            <a:ext cx="8229600" cy="123444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65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участия воспитанников в конкурсах, выставках, турнирах, соревнованиях, акциях, фестивалях</a:t>
            </a:r>
            <a:br>
              <a:rPr lang="ru-RU" sz="2665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65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 descr="CCI18022023_0018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834390" y="1457325"/>
            <a:ext cx="3620135" cy="5165090"/>
          </a:xfrm>
          <a:prstGeom prst="rect">
            <a:avLst/>
          </a:prstGeom>
        </p:spPr>
      </p:pic>
      <p:pic>
        <p:nvPicPr>
          <p:cNvPr id="5" name="Замещающее содержимое 4" descr="Федотова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76140" y="1457325"/>
            <a:ext cx="3818890" cy="5165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Леванов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621030"/>
            <a:ext cx="3954145" cy="5763260"/>
          </a:xfrm>
          <a:prstGeom prst="rect">
            <a:avLst/>
          </a:prstGeom>
        </p:spPr>
      </p:pic>
      <p:pic>
        <p:nvPicPr>
          <p:cNvPr id="3" name="Изображение 2" descr="CCI18022023_00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970" y="597535"/>
            <a:ext cx="4054475" cy="57861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2550"/>
            <a:ext cx="8229600" cy="1690370"/>
          </a:xfrm>
        </p:spPr>
        <p:txBody>
          <a:bodyPr>
            <a:noAutofit/>
          </a:bodyPr>
          <a:lstStyle/>
          <a:p>
            <a:pPr algn="ctr"/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Выступления на заседаниях методических советов, научно – практических конференциях, педагогических чтениях, семинарах, секциях, форумах, радиопередачах (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очно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75080"/>
            <a:ext cx="7599045" cy="7835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образовательнойорганизации - 9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уровень - 1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 descr="CCI18022023_003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042670" y="2218690"/>
            <a:ext cx="3340100" cy="4639310"/>
          </a:xfrm>
          <a:prstGeom prst="rect">
            <a:avLst/>
          </a:prstGeom>
        </p:spPr>
      </p:pic>
      <p:pic>
        <p:nvPicPr>
          <p:cNvPr id="5" name="Изображение 4" descr="CCI18022023_00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870" y="1934210"/>
            <a:ext cx="3521075" cy="4930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 flipV="1">
            <a:off x="3151505" y="2279650"/>
            <a:ext cx="2699385" cy="793115"/>
          </a:xfrm>
        </p:spPr>
        <p:txBody>
          <a:bodyPr>
            <a:normAutofit fontScale="90000"/>
          </a:bodyPr>
          <a:p>
            <a:endParaRPr lang="ru-RU" altLang="en-US"/>
          </a:p>
        </p:txBody>
      </p:sp>
      <p:pic>
        <p:nvPicPr>
          <p:cNvPr id="9" name="Замещающее содержимое 8" descr="CCI18022023_001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26335" y="850265"/>
            <a:ext cx="4250055" cy="57715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 smtClean="0"/>
            </a:br>
            <a:br>
              <a:rPr lang="ru-RU" dirty="0" smtClean="0"/>
            </a:br>
            <a:br>
              <a:rPr lang="ru-RU" dirty="0" smtClean="0"/>
            </a:br>
            <a:br>
              <a:rPr lang="ru-RU" dirty="0" smtClean="0"/>
            </a:b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23875"/>
            <a:ext cx="8536305" cy="583120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открытых занятий, мастер – классов, мероприятий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образовательной организации – 7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уровень - 1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 descr="CCI18022023_0037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0715" y="2014220"/>
            <a:ext cx="3604895" cy="4711700"/>
          </a:xfrm>
          <a:prstGeom prst="rect">
            <a:avLst/>
          </a:prstGeom>
        </p:spPr>
      </p:pic>
      <p:pic>
        <p:nvPicPr>
          <p:cNvPr id="5" name="Изображение 4" descr="CCI18022023_00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730" y="2014220"/>
            <a:ext cx="3578860" cy="4705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 descr="Автайкина В.А.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567305" y="713105"/>
            <a:ext cx="4128135" cy="5679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215"/>
            <a:ext cx="8229600" cy="1419225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– педагогическая активность педагога: участие в комиссиях, педагогических сообществах, в жюри конкурсов</a:t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916832"/>
            <a:ext cx="3384376" cy="45719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Изображение 5" descr="CCI20022023_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1758950" y="480695"/>
            <a:ext cx="2533650" cy="5405755"/>
          </a:xfrm>
          <a:prstGeom prst="rect">
            <a:avLst/>
          </a:prstGeom>
        </p:spPr>
      </p:pic>
      <p:pic>
        <p:nvPicPr>
          <p:cNvPr id="7" name="Изображение 6" descr="CCI20022023_00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025390" y="2367280"/>
            <a:ext cx="3045460" cy="5177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4315"/>
            <a:ext cx="8229600" cy="1187450"/>
          </a:xfrm>
        </p:spPr>
        <p:txBody>
          <a:bodyPr>
            <a:noAutofit/>
          </a:bodyPr>
          <a:lstStyle/>
          <a:p>
            <a:pPr algn="ctr"/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Позитивные результаты работы с воспитанниками</a:t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 descr="CCI18022023_0032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827405" y="1316990"/>
            <a:ext cx="3696970" cy="5045075"/>
          </a:xfrm>
          <a:prstGeom prst="rect">
            <a:avLst/>
          </a:prstGeom>
        </p:spPr>
      </p:pic>
      <p:pic>
        <p:nvPicPr>
          <p:cNvPr id="5" name="Замещающее содержимое 4" descr="CCI18022023_0034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33290" y="1333500"/>
            <a:ext cx="3474720" cy="5012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64845"/>
            <a:ext cx="8229600" cy="7658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65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взаимодействия с родителями</a:t>
            </a:r>
            <a:br>
              <a:rPr lang="ru-RU" sz="2665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65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 descr="CCI18022023_0030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467360" y="1129665"/>
            <a:ext cx="3875405" cy="5420360"/>
          </a:xfrm>
          <a:prstGeom prst="rect">
            <a:avLst/>
          </a:prstGeom>
        </p:spPr>
      </p:pic>
      <p:pic>
        <p:nvPicPr>
          <p:cNvPr id="5" name="Замещающее содержимое 4" descr="CCI18022023_0031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23130" y="1143000"/>
            <a:ext cx="3928745" cy="5408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385"/>
            <a:ext cx="8229600" cy="946150"/>
          </a:xfrm>
        </p:spPr>
        <p:txBody>
          <a:bodyPr>
            <a:normAutofit/>
          </a:bodyPr>
          <a:lstStyle/>
          <a:p>
            <a:pPr algn="ctr"/>
            <a:r>
              <a:rPr lang="ru-RU" sz="2665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детьми из социально – неблагополучных семей</a:t>
            </a:r>
            <a:endParaRPr lang="ru-RU" sz="2665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Замещающее содержимое 4" descr="CCI18022023_002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40330" y="1372235"/>
            <a:ext cx="3943985" cy="5427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945515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65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педагога в профессиональных конкурсах</a:t>
            </a:r>
            <a:br>
              <a:rPr lang="ru-RU" sz="2665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65" i="1" dirty="0"/>
          </a:p>
        </p:txBody>
      </p:sp>
      <p:pic>
        <p:nvPicPr>
          <p:cNvPr id="5" name="Замещающее содержимое 4" descr="CCI18022023_0021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448310" y="1244600"/>
            <a:ext cx="3794125" cy="5110480"/>
          </a:xfrm>
          <a:prstGeom prst="rect">
            <a:avLst/>
          </a:prstGeom>
        </p:spPr>
      </p:pic>
      <p:pic>
        <p:nvPicPr>
          <p:cNvPr id="1073742850" name="Picture 1498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87570" y="1244600"/>
            <a:ext cx="3624580" cy="51104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 descr="20221228149839"/>
          <p:cNvPicPr>
            <a:picLocks noChangeAspect="1"/>
          </p:cNvPicPr>
          <p:nvPr/>
        </p:nvPicPr>
        <p:blipFill>
          <a:blip r:embed="rId1"/>
          <a:srcRect l="2377" t="1759" r="2368" b="1053"/>
          <a:stretch>
            <a:fillRect/>
          </a:stretch>
        </p:blipFill>
        <p:spPr>
          <a:xfrm>
            <a:off x="2497455" y="506730"/>
            <a:ext cx="4422775" cy="5848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Текстовое поле 99"/>
          <p:cNvSpPr txBox="1"/>
          <p:nvPr/>
        </p:nvSpPr>
        <p:spPr>
          <a:xfrm>
            <a:off x="3216275" y="3255645"/>
            <a:ext cx="3253740" cy="1445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ctr"/>
            <a:r>
              <a:rPr lang="ru-RU" altLang="en-US" sz="1400" b="1">
                <a:solidFill>
                  <a:srgbClr val="806000"/>
                </a:solidFill>
                <a:latin typeface="Times New Roman" panose="02020603050405020304" pitchFamily="18" charset="0"/>
              </a:rPr>
              <a:t>Автайкина</a:t>
            </a:r>
            <a:endParaRPr lang="en-US" sz="1400" b="1">
              <a:solidFill>
                <a:srgbClr val="806000"/>
              </a:solidFill>
              <a:latin typeface="Times New Roman" panose="02020603050405020304" pitchFamily="18" charset="0"/>
            </a:endParaRPr>
          </a:p>
          <a:p>
            <a:pPr marL="0" indent="0" algn="ctr"/>
            <a:r>
              <a:rPr lang="ru-RU" altLang="en-US" sz="1400" b="1">
                <a:solidFill>
                  <a:srgbClr val="806000"/>
                </a:solidFill>
                <a:latin typeface="Times New Roman" panose="02020603050405020304" pitchFamily="18" charset="0"/>
              </a:rPr>
              <a:t>Валентина Александровна</a:t>
            </a:r>
            <a:r>
              <a:rPr lang="en-US" sz="1400" b="1">
                <a:solidFill>
                  <a:srgbClr val="806000"/>
                </a:solidFill>
                <a:latin typeface="Times New Roman" panose="02020603050405020304" pitchFamily="18" charset="0"/>
              </a:rPr>
              <a:t>,</a:t>
            </a:r>
            <a:endParaRPr lang="en-US" sz="1400" b="0">
              <a:latin typeface="Times New Roman" panose="02020603050405020304" pitchFamily="18" charset="0"/>
            </a:endParaRPr>
          </a:p>
          <a:p>
            <a:pPr marL="0" indent="0" algn="ctr"/>
            <a:r>
              <a:rPr lang="en-US" sz="1200" b="0">
                <a:latin typeface="Times New Roman" panose="02020603050405020304" pitchFamily="18" charset="0"/>
              </a:rPr>
              <a:t>воспитатель МБДОУ «Явасский детский сад №1 комбинированного вида» ОСП «Явасский детский сад №2» Зубово-Полянского муниципального района</a:t>
            </a:r>
            <a:endParaRPr lang="ru-RU" altLang="en-US"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67995"/>
            <a:ext cx="8229600" cy="7905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65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 и поощрения</a:t>
            </a:r>
            <a:br>
              <a:rPr lang="ru-RU" sz="2665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65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 descr="CCI18022023_0020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75945" y="1259205"/>
            <a:ext cx="3884295" cy="5275580"/>
          </a:xfrm>
          <a:prstGeom prst="rect">
            <a:avLst/>
          </a:prstGeom>
        </p:spPr>
      </p:pic>
      <p:pic>
        <p:nvPicPr>
          <p:cNvPr id="5" name="Изображение 4" descr="CCI18022023_00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170" y="1299210"/>
            <a:ext cx="3832225" cy="5234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Замещающее содержимое 6"/>
          <p:cNvSpPr>
            <a:spLocks noGrp="1"/>
          </p:cNvSpPr>
          <p:nvPr>
            <p:ph sz="half" idx="2"/>
          </p:nvPr>
        </p:nvSpPr>
        <p:spPr>
          <a:xfrm>
            <a:off x="4648200" y="3141980"/>
            <a:ext cx="1185545" cy="3213100"/>
          </a:xfrm>
        </p:spPr>
        <p:txBody>
          <a:bodyPr/>
          <a:p>
            <a:endParaRPr lang="ru-RU" altLang="en-US"/>
          </a:p>
        </p:txBody>
      </p:sp>
      <p:pic>
        <p:nvPicPr>
          <p:cNvPr id="5" name="Замещающее содержимое 4" descr="маам валя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511425" y="683895"/>
            <a:ext cx="4221480" cy="56959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1779</Words>
  <Application>WPS Presentation</Application>
  <PresentationFormat>Экран (4:3)</PresentationFormat>
  <Paragraphs>69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Arial</vt:lpstr>
      <vt:lpstr>SimSun</vt:lpstr>
      <vt:lpstr>Wingdings</vt:lpstr>
      <vt:lpstr>Wingdings 2</vt:lpstr>
      <vt:lpstr>Times New Roman</vt:lpstr>
      <vt:lpstr>Constantia</vt:lpstr>
      <vt:lpstr>Microsoft YaHei</vt:lpstr>
      <vt:lpstr>Arial Unicode MS</vt:lpstr>
      <vt:lpstr>Calibri</vt:lpstr>
      <vt:lpstr>Поток</vt:lpstr>
      <vt:lpstr>                   </vt:lpstr>
      <vt:lpstr>Общие сведения</vt:lpstr>
      <vt:lpstr>          Участие в инновационной(экспериментальной) деятельности</vt:lpstr>
      <vt:lpstr>PowerPoint 演示文稿</vt:lpstr>
      <vt:lpstr>Наставничество </vt:lpstr>
      <vt:lpstr>Наличие публикаций </vt:lpstr>
      <vt:lpstr>  Результаты участия воспитанников в конкурсах, выставках, турнирах, соревнованиях, акциях, фестивалях </vt:lpstr>
      <vt:lpstr>PowerPoint 演示文稿</vt:lpstr>
      <vt:lpstr>         Выступления на заседаниях методических советов, научно – практических конференциях, педагогических чтениях, семинарах, секциях, форумах, радиопередачах (очно) </vt:lpstr>
      <vt:lpstr>PowerPoint 演示文稿</vt:lpstr>
      <vt:lpstr>     </vt:lpstr>
      <vt:lpstr>  </vt:lpstr>
      <vt:lpstr>Общественно – педагогическая активность педагога: участие в комиссиях, педагогических сообществах, в жюри конкурсов </vt:lpstr>
      <vt:lpstr>Позитивные результаты работы с воспитанниками </vt:lpstr>
      <vt:lpstr>Качество взаимодействия с родителями </vt:lpstr>
      <vt:lpstr>Работа с детьми из социально – неблагополучных семей</vt:lpstr>
      <vt:lpstr> Участие педагога в профессиональных конкурсах </vt:lpstr>
      <vt:lpstr>PowerPoint 演示文稿</vt:lpstr>
      <vt:lpstr>Награды и поощрения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Детский сад №2</cp:lastModifiedBy>
  <cp:revision>67</cp:revision>
  <dcterms:created xsi:type="dcterms:W3CDTF">2019-11-09T10:38:00Z</dcterms:created>
  <dcterms:modified xsi:type="dcterms:W3CDTF">2023-02-22T13:38:37Z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F3F16AF74CD64B03A9252F6CABCF360A</vt:lpwstr>
  </property>
  <property fmtid="{D5CDD505-2E9C-101B-9397-08002B2CF9AE}" pid="3" name="KSOProductBuildVer">
    <vt:lpwstr>1049-11.2.0.11486</vt:lpwstr>
  </property>
</Properties>
</file>